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International-health-agenci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International-health-agenci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International-health-agenci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International-health-agenci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International-health-agenci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nternational-health-agenci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nternational-health-agenci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nternational-health-agenci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International-health-agenci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International-health-agenci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International-health-agenci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International-health-agenci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International-health-agenci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International-health-agenci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International-health-agenci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International-health-agenci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International-health-agenci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International-health-agenci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International-health-agenci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International-health-agenci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International-health-agenci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International-health-agenci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nternational-health-agenci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International-health-agenci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International-health-agenci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International-health-agenci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International-health-agenci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International-health-agenci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International-health-agenci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International-health-agenci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International-health-agenci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International-health-agenci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International-health-agenci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International-health-agenci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International-health-agenci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International-health-agenci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International-health-agenci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International-health-agenci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International-health-agenci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International-health-agenci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International-health-agenci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International-health-agenci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International-health-agenci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International-health-agenci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International-health-agenci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International-health-agenci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International-health-agenci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International-health-agenci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International-health-agenci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International-health-agenci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International-health-agenci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International-health-agenci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International-health-agenci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International-health-agenci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International-health-agenci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International-health-agenci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International-health-agenci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International-health-agenci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International-health-agenci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2025-02-09T19:02:32Z</dcterms:modified>
  <cp:category/>
</cp:coreProperties>
</file>